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5143500" cx="9144000"/>
  <p:notesSz cx="6858000" cy="9144000"/>
  <p:embeddedFontLst>
    <p:embeddedFont>
      <p:font typeface="Raleway"/>
      <p:regular r:id="rId9"/>
      <p:bold r:id="rId10"/>
      <p:italic r:id="rId11"/>
      <p:boldItalic r:id="rId12"/>
    </p:embeddedFont>
    <p:embeddedFont>
      <p:font typeface="Lato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aleway-italic.fntdata"/><Relationship Id="rId10" Type="http://schemas.openxmlformats.org/officeDocument/2006/relationships/font" Target="fonts/Raleway-bold.fntdata"/><Relationship Id="rId13" Type="http://schemas.openxmlformats.org/officeDocument/2006/relationships/font" Target="fonts/Lato-regular.fntdata"/><Relationship Id="rId12" Type="http://schemas.openxmlformats.org/officeDocument/2006/relationships/font" Target="fonts/Raleway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aleway-regular.fntdata"/><Relationship Id="rId15" Type="http://schemas.openxmlformats.org/officeDocument/2006/relationships/font" Target="fonts/Lato-italic.fntdata"/><Relationship Id="rId14" Type="http://schemas.openxmlformats.org/officeDocument/2006/relationships/font" Target="fonts/Lato-bold.fntdata"/><Relationship Id="rId16" Type="http://schemas.openxmlformats.org/officeDocument/2006/relationships/font" Target="fonts/Lato-bold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1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1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1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1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1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1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1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1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1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SzPct val="25000"/>
              <a:buFont typeface="Arial"/>
              <a:buNone/>
            </a:pPr>
            <a:r>
              <a:t/>
            </a:r>
            <a:endParaRPr b="0" i="0" sz="1100" u="none" cap="none" strike="noStrike"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Shape 10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1" name="Shape 11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" name="Shape 12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" name="Shape 13"/>
          <p:cNvSpPr txBox="1"/>
          <p:nvPr>
            <p:ph type="ctrTitle"/>
          </p:nvPr>
        </p:nvSpPr>
        <p:spPr>
          <a:xfrm>
            <a:off x="2371725" y="630225"/>
            <a:ext cx="6331500" cy="1541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" type="subTitle"/>
          </p:nvPr>
        </p:nvSpPr>
        <p:spPr>
          <a:xfrm>
            <a:off x="2390266" y="3238450"/>
            <a:ext cx="6331500" cy="1241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hape 61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Shape 62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Shape 63"/>
          <p:cNvSpPr txBox="1"/>
          <p:nvPr>
            <p:ph type="title"/>
          </p:nvPr>
        </p:nvSpPr>
        <p:spPr>
          <a:xfrm>
            <a:off x="853950" y="1304850"/>
            <a:ext cx="7436099" cy="15383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Lato"/>
              <a:buNone/>
              <a:defRPr b="1" i="0" sz="9600" u="none" cap="none" strike="noStrike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Lato"/>
              <a:buNone/>
              <a:defRPr b="1" sz="9600">
                <a:solidFill>
                  <a:schemeClr val="dk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1" type="body"/>
          </p:nvPr>
        </p:nvSpPr>
        <p:spPr>
          <a:xfrm>
            <a:off x="853950" y="2919450"/>
            <a:ext cx="7436099" cy="1071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ctr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hape 17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8" name="Shape 18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9" name="Shape 19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0" name="Shape 20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bg>
      <p:bgPr>
        <a:solidFill>
          <a:schemeClr val="dk1"/>
        </a:solidFill>
      </p:bgPr>
    </p:bg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4" name="Shape 24"/>
          <p:cNvCxnSpPr/>
          <p:nvPr/>
        </p:nvCxnSpPr>
        <p:spPr>
          <a:xfrm>
            <a:off x="425200" y="415650"/>
            <a:ext cx="8296799" cy="0"/>
          </a:xfrm>
          <a:prstGeom prst="straightConnector1">
            <a:avLst/>
          </a:prstGeom>
          <a:noFill/>
          <a:ln cap="flat" cmpd="sng" w="3810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25" name="Shape 25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26" name="Shape 26"/>
          <p:cNvSpPr txBox="1"/>
          <p:nvPr>
            <p:ph type="title"/>
          </p:nvPr>
        </p:nvSpPr>
        <p:spPr>
          <a:xfrm>
            <a:off x="406425" y="1806825"/>
            <a:ext cx="8296799" cy="1541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algn="ctr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hape 29"/>
          <p:cNvCxnSpPr/>
          <p:nvPr/>
        </p:nvCxnSpPr>
        <p:spPr>
          <a:xfrm>
            <a:off x="2477724" y="415650"/>
            <a:ext cx="6244199" cy="0"/>
          </a:xfrm>
          <a:prstGeom prst="straightConnector1">
            <a:avLst/>
          </a:prstGeom>
          <a:noFill/>
          <a:ln cap="flat" cmpd="sng" w="3810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0" name="Shape 30"/>
          <p:cNvCxnSpPr/>
          <p:nvPr/>
        </p:nvCxnSpPr>
        <p:spPr>
          <a:xfrm>
            <a:off x="2477724" y="4740000"/>
            <a:ext cx="62441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31" name="Shape 31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32" name="Shape 32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2400301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2" type="body"/>
          </p:nvPr>
        </p:nvSpPr>
        <p:spPr>
          <a:xfrm>
            <a:off x="5650571" y="1602675"/>
            <a:ext cx="3071400" cy="30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>
            <p:ph type="title"/>
          </p:nvPr>
        </p:nvSpPr>
        <p:spPr>
          <a:xfrm>
            <a:off x="303300" y="411575"/>
            <a:ext cx="8520599" cy="63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0" name="Shape 40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319500" y="936600"/>
            <a:ext cx="2807999" cy="755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24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24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42" name="Shape 42"/>
          <p:cNvSpPr txBox="1"/>
          <p:nvPr>
            <p:ph idx="1" type="body"/>
          </p:nvPr>
        </p:nvSpPr>
        <p:spPr>
          <a:xfrm>
            <a:off x="319500" y="1846802"/>
            <a:ext cx="2807999" cy="28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2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43" name="Shape 43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bg>
      <p:bgPr>
        <a:solidFill>
          <a:schemeClr val="lt2"/>
        </a:solidFill>
      </p:bgPr>
    </p:bg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hape 45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6" name="Shape 46"/>
          <p:cNvSpPr txBox="1"/>
          <p:nvPr>
            <p:ph type="title"/>
          </p:nvPr>
        </p:nvSpPr>
        <p:spPr>
          <a:xfrm>
            <a:off x="283103" y="712139"/>
            <a:ext cx="6244199" cy="3835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Raleway"/>
              <a:buNone/>
              <a:defRPr b="1" i="0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lt1"/>
              </a:buClr>
              <a:buFont typeface="Raleway"/>
              <a:buNone/>
              <a:defRPr b="1" sz="4800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/>
        </p:nvSpPr>
        <p:spPr>
          <a:xfrm>
            <a:off x="4572000" y="125"/>
            <a:ext cx="4572000" cy="5143499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" name="Shape 5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1" name="Shape 51"/>
          <p:cNvSpPr txBox="1"/>
          <p:nvPr>
            <p:ph type="title"/>
          </p:nvPr>
        </p:nvSpPr>
        <p:spPr>
          <a:xfrm>
            <a:off x="265500" y="1397350"/>
            <a:ext cx="4045199" cy="13181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Raleway"/>
              <a:buNone/>
              <a:defRPr b="1" i="0" sz="3600" u="none" cap="none" strike="noStrike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 algn="ctr">
              <a:spcBef>
                <a:spcPts val="0"/>
              </a:spcBef>
              <a:buClr>
                <a:schemeClr val="dk1"/>
              </a:buClr>
              <a:buFont typeface="Raleway"/>
              <a:buNone/>
              <a:defRPr b="1" sz="3600">
                <a:solidFill>
                  <a:schemeClr val="dk1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" type="subTitle"/>
          </p:nvPr>
        </p:nvSpPr>
        <p:spPr>
          <a:xfrm>
            <a:off x="265500" y="2735369"/>
            <a:ext cx="4045199" cy="1345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21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4939500" y="724200"/>
            <a:ext cx="3837000" cy="36950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1"/>
              </a:buClr>
              <a:buFont typeface="Lato"/>
              <a:buNone/>
              <a:defRPr b="0" i="0" sz="14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Shape 56"/>
          <p:cNvCxnSpPr/>
          <p:nvPr/>
        </p:nvCxnSpPr>
        <p:spPr>
          <a:xfrm>
            <a:off x="425200" y="4740000"/>
            <a:ext cx="82967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7" name="Shape 57"/>
          <p:cNvCxnSpPr/>
          <p:nvPr/>
        </p:nvCxnSpPr>
        <p:spPr>
          <a:xfrm>
            <a:off x="425197" y="415650"/>
            <a:ext cx="183299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8" name="Shape 58"/>
          <p:cNvSpPr txBox="1"/>
          <p:nvPr>
            <p:ph idx="1" type="body"/>
          </p:nvPr>
        </p:nvSpPr>
        <p:spPr>
          <a:xfrm>
            <a:off x="328016" y="4226025"/>
            <a:ext cx="83886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fld id="{00000000-1234-1234-1234-123412341234}" type="slidenum">
              <a:rPr b="0" i="0" lang="nl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Raleway"/>
              <a:buNone/>
              <a:defRPr b="1" i="0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1pPr>
            <a:lvl2pPr indent="0" lvl="1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2pPr>
            <a:lvl3pPr indent="0" lvl="2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3pPr>
            <a:lvl4pPr indent="0" lvl="3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4pPr>
            <a:lvl5pPr indent="0" lvl="4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5pPr>
            <a:lvl6pPr indent="0" lvl="5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6pPr>
            <a:lvl7pPr indent="0" lvl="6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7pPr>
            <a:lvl8pPr indent="0" lvl="7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8pPr>
            <a:lvl9pPr indent="0" lvl="8">
              <a:spcBef>
                <a:spcPts val="0"/>
              </a:spcBef>
              <a:buClr>
                <a:schemeClr val="dk2"/>
              </a:buClr>
              <a:buFont typeface="Raleway"/>
              <a:buNone/>
              <a:defRPr b="1" sz="3000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0" lvl="1" marL="457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0" lvl="2" marL="914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0" lvl="3" marL="1371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0" lvl="4" marL="18288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0" lvl="5" marL="22860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0" lvl="6" marL="27432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0" lvl="7" marL="32004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0" lvl="8" marL="3657600" marR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Lato"/>
              <a:buNone/>
              <a:defRPr b="0" i="0" sz="14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7999" y="4688757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fld id="{00000000-1234-1234-1234-123412341234}" type="slidenum">
              <a:rPr b="0" i="0" lang="nl" sz="10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type="ctrTitle"/>
          </p:nvPr>
        </p:nvSpPr>
        <p:spPr>
          <a:xfrm>
            <a:off x="2371725" y="630225"/>
            <a:ext cx="6331500" cy="1541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Raleway"/>
              <a:buNone/>
            </a:pPr>
            <a:r>
              <a:rPr b="1" i="0" lang="nl" sz="4800" u="none" cap="none" strike="noStrike">
                <a:solidFill>
                  <a:schemeClr val="lt1"/>
                </a:solidFill>
                <a:latin typeface="Raleway"/>
                <a:ea typeface="Raleway"/>
                <a:cs typeface="Raleway"/>
                <a:sym typeface="Raleway"/>
              </a:rPr>
              <a:t>Hoofdstuk 5.1 - Verbranding</a:t>
            </a:r>
          </a:p>
        </p:txBody>
      </p:sp>
      <p:sp>
        <p:nvSpPr>
          <p:cNvPr id="73" name="Shape 73"/>
          <p:cNvSpPr txBox="1"/>
          <p:nvPr>
            <p:ph idx="1" type="subTitle"/>
          </p:nvPr>
        </p:nvSpPr>
        <p:spPr>
          <a:xfrm>
            <a:off x="2390266" y="3238450"/>
            <a:ext cx="6331500" cy="1241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4/4/17</a:t>
            </a:r>
          </a:p>
        </p:txBody>
      </p:sp>
      <p:pic>
        <p:nvPicPr>
          <p:cNvPr id="74" name="Shape 7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524223" y="2227775"/>
            <a:ext cx="3197550" cy="24388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leway"/>
              <a:buNone/>
            </a:pPr>
            <a:r>
              <a:rPr b="1" i="0" lang="nl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Programma</a:t>
            </a:r>
          </a:p>
        </p:txBody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nee, nog geen toetscijfers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introvragen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5.1 lesdoelen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5.1 behandelen</a:t>
            </a:r>
            <a:b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</a:b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5.1 maken als huiswerk voor morgen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2410100" y="5885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leway"/>
              <a:buNone/>
            </a:pPr>
            <a:r>
              <a:rPr b="1" i="0" lang="nl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intro vragen - wat weet je al?</a:t>
            </a:r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2410111" y="1595775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Welke 3 dingen staan in de verbrandings driehoek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met welk stofje moet gereageerd worden als voorwaarde voor een verbranding?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waarom werkt een droogijsblusser?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kunnen we doen met verbrandingswarmte?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type="title"/>
          </p:nvPr>
        </p:nvSpPr>
        <p:spPr>
          <a:xfrm>
            <a:off x="2400250" y="575950"/>
            <a:ext cx="6321599" cy="635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Raleway"/>
              <a:buNone/>
            </a:pPr>
            <a:r>
              <a:rPr b="1" i="0" lang="nl" sz="3000" u="none" cap="none" strike="noStrike">
                <a:solidFill>
                  <a:schemeClr val="dk2"/>
                </a:solidFill>
                <a:latin typeface="Raleway"/>
                <a:ea typeface="Raleway"/>
                <a:cs typeface="Raleway"/>
                <a:sym typeface="Raleway"/>
              </a:rPr>
              <a:t>5.1 Lesdoelen</a:t>
            </a:r>
          </a:p>
        </p:txBody>
      </p:sp>
      <p:sp>
        <p:nvSpPr>
          <p:cNvPr id="92" name="Shape 92"/>
          <p:cNvSpPr txBox="1"/>
          <p:nvPr>
            <p:ph idx="1" type="body"/>
          </p:nvPr>
        </p:nvSpPr>
        <p:spPr>
          <a:xfrm>
            <a:off x="2400261" y="1318300"/>
            <a:ext cx="6321599" cy="30023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DE belangrijkste voorwaarde voor een verbranding?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een oxide?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hoe schrijf je een verbranding op zn simpelst op? (3 woorden)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de verbranding van waterstof (reactie kennen!)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wat is de reactie van koolstofverbranding?</a:t>
            </a: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Lato"/>
              <a:buNone/>
            </a:pPr>
            <a:r>
              <a:rPr b="0" i="0" lang="nl" sz="1800" u="none" cap="none" strike="noStrike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rPr>
              <a:t>Hoe heten stoffen die koolstof bevatten ook alweer?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wiss-2">
  <a:themeElements>
    <a:clrScheme name="Swiss">
      <a:dk1>
        <a:srgbClr val="F46524"/>
      </a:dk1>
      <a:lt1>
        <a:srgbClr val="FFFFFF"/>
      </a:lt1>
      <a:dk2>
        <a:srgbClr val="000000"/>
      </a:dk2>
      <a:lt2>
        <a:srgbClr val="757575"/>
      </a:lt2>
      <a:accent1>
        <a:srgbClr val="01579B"/>
      </a:accent1>
      <a:accent2>
        <a:srgbClr val="27C7BD"/>
      </a:accent2>
      <a:accent3>
        <a:srgbClr val="0099E8"/>
      </a:accent3>
      <a:accent4>
        <a:srgbClr val="51B9A3"/>
      </a:accent4>
      <a:accent5>
        <a:srgbClr val="FB8C00"/>
      </a:accent5>
      <a:accent6>
        <a:srgbClr val="FFAE88"/>
      </a:accent6>
      <a:hlink>
        <a:srgbClr val="0277BD"/>
      </a:hlink>
      <a:folHlink>
        <a:srgbClr val="0277B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